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6"/>
  </p:notesMasterIdLst>
  <p:sldIdLst>
    <p:sldId id="256" r:id="rId2"/>
    <p:sldId id="405" r:id="rId3"/>
    <p:sldId id="257" r:id="rId4"/>
    <p:sldId id="258" r:id="rId5"/>
    <p:sldId id="259" r:id="rId6"/>
    <p:sldId id="260" r:id="rId7"/>
    <p:sldId id="261" r:id="rId8"/>
    <p:sldId id="262" r:id="rId9"/>
    <p:sldId id="264" r:id="rId10"/>
    <p:sldId id="265" r:id="rId11"/>
    <p:sldId id="266" r:id="rId12"/>
    <p:sldId id="272" r:id="rId13"/>
    <p:sldId id="312" r:id="rId14"/>
    <p:sldId id="314" r:id="rId15"/>
    <p:sldId id="315" r:id="rId16"/>
    <p:sldId id="316" r:id="rId17"/>
    <p:sldId id="317" r:id="rId18"/>
    <p:sldId id="318" r:id="rId19"/>
    <p:sldId id="418" r:id="rId20"/>
    <p:sldId id="419" r:id="rId21"/>
    <p:sldId id="319" r:id="rId22"/>
    <p:sldId id="420" r:id="rId23"/>
    <p:sldId id="320" r:id="rId24"/>
    <p:sldId id="417" r:id="rId25"/>
    <p:sldId id="329" r:id="rId26"/>
    <p:sldId id="325" r:id="rId27"/>
    <p:sldId id="326" r:id="rId28"/>
    <p:sldId id="355" r:id="rId29"/>
    <p:sldId id="328" r:id="rId30"/>
    <p:sldId id="330" r:id="rId31"/>
    <p:sldId id="332" r:id="rId32"/>
    <p:sldId id="327" r:id="rId33"/>
    <p:sldId id="331" r:id="rId34"/>
    <p:sldId id="333" r:id="rId35"/>
    <p:sldId id="358" r:id="rId36"/>
    <p:sldId id="334" r:id="rId37"/>
    <p:sldId id="273" r:id="rId38"/>
    <p:sldId id="275" r:id="rId39"/>
    <p:sldId id="276" r:id="rId40"/>
    <p:sldId id="277" r:id="rId41"/>
    <p:sldId id="357" r:id="rId42"/>
    <p:sldId id="279" r:id="rId43"/>
    <p:sldId id="335" r:id="rId44"/>
    <p:sldId id="280" r:id="rId45"/>
    <p:sldId id="281" r:id="rId46"/>
    <p:sldId id="282" r:id="rId47"/>
    <p:sldId id="336" r:id="rId48"/>
    <p:sldId id="283" r:id="rId49"/>
    <p:sldId id="284" r:id="rId50"/>
    <p:sldId id="356" r:id="rId51"/>
    <p:sldId id="359" r:id="rId52"/>
    <p:sldId id="339" r:id="rId53"/>
    <p:sldId id="338" r:id="rId54"/>
    <p:sldId id="340" r:id="rId55"/>
    <p:sldId id="352" r:id="rId56"/>
    <p:sldId id="341" r:id="rId57"/>
    <p:sldId id="347" r:id="rId58"/>
    <p:sldId id="344" r:id="rId59"/>
    <p:sldId id="345" r:id="rId60"/>
    <p:sldId id="346" r:id="rId61"/>
    <p:sldId id="343" r:id="rId62"/>
    <p:sldId id="348" r:id="rId63"/>
    <p:sldId id="349" r:id="rId64"/>
    <p:sldId id="350" r:id="rId65"/>
    <p:sldId id="342" r:id="rId66"/>
    <p:sldId id="351" r:id="rId67"/>
    <p:sldId id="363" r:id="rId68"/>
    <p:sldId id="285" r:id="rId69"/>
    <p:sldId id="310" r:id="rId70"/>
    <p:sldId id="289" r:id="rId71"/>
    <p:sldId id="290" r:id="rId72"/>
    <p:sldId id="291" r:id="rId73"/>
    <p:sldId id="292" r:id="rId74"/>
    <p:sldId id="293" r:id="rId75"/>
    <p:sldId id="294" r:id="rId76"/>
    <p:sldId id="295" r:id="rId77"/>
    <p:sldId id="362" r:id="rId78"/>
    <p:sldId id="296" r:id="rId79"/>
    <p:sldId id="364" r:id="rId80"/>
    <p:sldId id="353" r:id="rId81"/>
    <p:sldId id="297" r:id="rId82"/>
    <p:sldId id="406"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90" r:id="rId109"/>
    <p:sldId id="400" r:id="rId110"/>
    <p:sldId id="401" r:id="rId111"/>
    <p:sldId id="402" r:id="rId112"/>
    <p:sldId id="403" r:id="rId113"/>
    <p:sldId id="416" r:id="rId114"/>
    <p:sldId id="404" r:id="rId115"/>
    <p:sldId id="407" r:id="rId116"/>
    <p:sldId id="393" r:id="rId117"/>
    <p:sldId id="399" r:id="rId118"/>
    <p:sldId id="308" r:id="rId119"/>
    <p:sldId id="412" r:id="rId120"/>
    <p:sldId id="415" r:id="rId121"/>
    <p:sldId id="411" r:id="rId122"/>
    <p:sldId id="414" r:id="rId123"/>
    <p:sldId id="408" r:id="rId124"/>
    <p:sldId id="413" r:id="rId1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26"/>
    <p:restoredTop sz="74687"/>
  </p:normalViewPr>
  <p:slideViewPr>
    <p:cSldViewPr snapToGrid="0" snapToObjects="1">
      <p:cViewPr varScale="1">
        <p:scale>
          <a:sx n="152" d="100"/>
          <a:sy n="152" d="100"/>
        </p:scale>
        <p:origin x="1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669725" y="1366242"/>
            <a:ext cx="8323445" cy="3315000"/>
          </a:xfrm>
        </p:spPr>
        <p:txBody>
          <a:bodyPr/>
          <a:lstStyle/>
          <a:p>
            <a:pPr marL="114300" indent="0">
              <a:buNone/>
            </a:pPr>
            <a:r>
              <a:rPr lang="en-US" b="1" dirty="0">
                <a:solidFill>
                  <a:schemeClr val="bg1"/>
                </a:solidFill>
              </a:rPr>
              <a:t>https://</a:t>
            </a:r>
            <a:r>
              <a:rPr lang="en-US" b="1" dirty="0" err="1">
                <a:solidFill>
                  <a:schemeClr val="bg1"/>
                </a:solidFill>
              </a:rPr>
              <a:t>github.com</a:t>
            </a:r>
            <a:r>
              <a:rPr lang="en-US" b="1" dirty="0">
                <a:solidFill>
                  <a:schemeClr val="bg1"/>
                </a:solidFill>
              </a:rPr>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a:t>
            </a:r>
          </a:p>
        </p:txBody>
      </p:sp>
    </p:spTree>
    <p:extLst>
      <p:ext uri="{BB962C8B-B14F-4D97-AF65-F5344CB8AC3E}">
        <p14:creationId xmlns:p14="http://schemas.microsoft.com/office/powerpoint/2010/main" val="3303957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9615340" cy="3315000"/>
          </a:xfrm>
        </p:spPr>
        <p:txBody>
          <a:bodyPr/>
          <a:lstStyle/>
          <a:p>
            <a:pPr marL="114300" indent="0">
              <a:buNone/>
            </a:pPr>
            <a:r>
              <a:rPr lang="en-US" sz="2200" dirty="0">
                <a:highlight>
                  <a:srgbClr val="FFFF00"/>
                </a:highlight>
                <a:hlinkClick r:id="rId3"/>
              </a:rPr>
              <a:t>https://github.com/mdn/beginner-html-site-styled/archive/gh-pages.zip</a:t>
            </a:r>
            <a:endParaRPr lang="en-US" sz="22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dirty="0">
                <a:solidFill>
                  <a:srgbClr val="65B042"/>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function</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foo</a:t>
            </a:r>
            <a:r>
              <a:rPr lang="en-US" sz="2600" b="0" i="0" u="none" strike="noStrike" cap="none" dirty="0">
                <a:solidFill>
                  <a:srgbClr val="F8F8F8"/>
                </a:solidFill>
                <a:latin typeface="Consolas"/>
                <a:ea typeface="Consolas"/>
                <a:cs typeface="Consolas"/>
                <a:sym typeface="Consolas"/>
              </a:rPr>
              <a:t>()  {alert(“HOI”)}</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a:t>let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let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15237</TotalTime>
  <Words>2849</Words>
  <Application>Microsoft Macintosh PowerPoint</Application>
  <PresentationFormat>On-screen Show (16:9)</PresentationFormat>
  <Paragraphs>466</Paragraphs>
  <Slides>124</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124</vt:i4>
      </vt:variant>
    </vt:vector>
  </HeadingPairs>
  <TitlesOfParts>
    <vt:vector size="128" baseType="lpstr">
      <vt:lpstr>Arial</vt:lpstr>
      <vt:lpstr>Consolas</vt:lpstr>
      <vt:lpstr>Helvetica Neue</vt:lpstr>
      <vt:lpstr>Black</vt:lpstr>
      <vt:lpstr>JavaScript - language</vt:lpstr>
      <vt:lpstr>Download</vt:lpstr>
      <vt:lpstr>Requirements</vt:lpstr>
      <vt:lpstr>Agenda JavaScript</vt:lpstr>
      <vt:lpstr>What is JavaScript</vt:lpstr>
      <vt:lpstr>JavaScript</vt:lpstr>
      <vt:lpstr>Client-side</vt:lpstr>
      <vt:lpstr>Server-side</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PowerPoint Presentation</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138</cp:revision>
  <dcterms:modified xsi:type="dcterms:W3CDTF">2021-02-10T15:02:19Z</dcterms:modified>
</cp:coreProperties>
</file>